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1" r:id="rId6"/>
    <p:sldId id="264" r:id="rId7"/>
    <p:sldId id="270" r:id="rId8"/>
    <p:sldId id="260" r:id="rId9"/>
    <p:sldId id="262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51" autoAdjust="0"/>
  </p:normalViewPr>
  <p:slideViewPr>
    <p:cSldViewPr>
      <p:cViewPr varScale="1">
        <p:scale>
          <a:sx n="57" d="100"/>
          <a:sy n="57" d="100"/>
        </p:scale>
        <p:origin x="-96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Aim: How does the Body Communicate?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 now: Describe how would you pass on a short </a:t>
            </a:r>
            <a:r>
              <a:rPr lang="en-US" dirty="0" smtClean="0">
                <a:solidFill>
                  <a:schemeClr val="tx1"/>
                </a:solidFill>
              </a:rPr>
              <a:t>message (Like to arrange a meeting time) </a:t>
            </a:r>
            <a:r>
              <a:rPr lang="en-US" dirty="0" smtClean="0">
                <a:solidFill>
                  <a:schemeClr val="tx1"/>
                </a:solidFill>
              </a:rPr>
              <a:t>to a friend across the city and how would you pass on a longer message </a:t>
            </a:r>
            <a:r>
              <a:rPr lang="en-US" dirty="0" smtClean="0">
                <a:solidFill>
                  <a:schemeClr val="tx1"/>
                </a:solidFill>
              </a:rPr>
              <a:t>(like a paper you’d like them to read for you) to </a:t>
            </a:r>
            <a:r>
              <a:rPr lang="en-US" dirty="0" smtClean="0">
                <a:solidFill>
                  <a:schemeClr val="tx1"/>
                </a:solidFill>
              </a:rPr>
              <a:t>that same friend.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http://www.netanimations.net/_animated_quill_pen_writing_in_book%2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275" y="754856"/>
            <a:ext cx="805049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6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hormones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Different and specific hormones affect different and specific cells and cause specific actions to happen. </a:t>
            </a:r>
          </a:p>
          <a:p>
            <a:pPr marL="400050" lvl="1" indent="0"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pancreas secretes (releases) </a:t>
            </a:r>
            <a:r>
              <a:rPr lang="en-US" u="sng" dirty="0" smtClean="0">
                <a:solidFill>
                  <a:srgbClr val="C00000"/>
                </a:solidFill>
              </a:rPr>
              <a:t>insulin</a:t>
            </a:r>
            <a:r>
              <a:rPr lang="en-US" dirty="0" smtClean="0"/>
              <a:t> which “tells” cells that there is too much glucose in the blood and they have to take it in.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The pancreas also secretes </a:t>
            </a:r>
            <a:r>
              <a:rPr lang="en-US" u="sng" dirty="0" smtClean="0">
                <a:solidFill>
                  <a:srgbClr val="C00000"/>
                </a:solidFill>
              </a:rPr>
              <a:t>glucagon </a:t>
            </a:r>
            <a:r>
              <a:rPr lang="en-US" dirty="0" smtClean="0"/>
              <a:t>which tells the cells in the liver that there is too little sugar in the blood and that they have to convert stored fat into glucose</a:t>
            </a:r>
            <a:endParaRPr lang="en-US" dirty="0"/>
          </a:p>
        </p:txBody>
      </p:sp>
      <p:pic>
        <p:nvPicPr>
          <p:cNvPr id="4" name="Picture 4" descr="http://www.netanimations.net/_animated_quill_pen_writing_in_book%2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048" y="187960"/>
            <a:ext cx="805049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27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difference between hormonal and nerve signaling?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Hormonal signaling sends slow, graded messages throughout the body that are read by cells with </a:t>
            </a:r>
            <a:r>
              <a:rPr lang="en-US" dirty="0" smtClean="0"/>
              <a:t>specific receptors.</a:t>
            </a:r>
          </a:p>
          <a:p>
            <a:endParaRPr lang="en-US" dirty="0" smtClean="0"/>
          </a:p>
          <a:p>
            <a:r>
              <a:rPr lang="en-US" dirty="0" smtClean="0"/>
              <a:t>Nerve </a:t>
            </a:r>
            <a:r>
              <a:rPr lang="en-US" dirty="0"/>
              <a:t>signaling sends rapid, digitized messages over fixed </a:t>
            </a:r>
            <a:r>
              <a:rPr lang="en-US" dirty="0" smtClean="0"/>
              <a:t>connections.</a:t>
            </a:r>
          </a:p>
          <a:p>
            <a:endParaRPr lang="en-US" dirty="0"/>
          </a:p>
          <a:p>
            <a:r>
              <a:rPr lang="en-US" dirty="0"/>
              <a:t>Neural communication is more </a:t>
            </a:r>
            <a:r>
              <a:rPr lang="en-US" dirty="0" smtClean="0"/>
              <a:t>voluntary than </a:t>
            </a:r>
            <a:r>
              <a:rPr lang="en-US" dirty="0"/>
              <a:t>hormonal communication.</a:t>
            </a:r>
          </a:p>
        </p:txBody>
      </p:sp>
      <p:pic>
        <p:nvPicPr>
          <p:cNvPr id="4" name="Picture 4" descr="http://www.netanimations.net/_animated_quill_pen_writing_in_book%2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048" y="187960"/>
            <a:ext cx="805049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1450" marR="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/>
              <a:t>What is the name of the cells that makes up the nervous system?</a:t>
            </a:r>
          </a:p>
          <a:p>
            <a:pPr marL="171450" marR="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/>
              <a:t>What is the name of the type of organs that make hormones?</a:t>
            </a:r>
          </a:p>
          <a:p>
            <a:pPr marL="171450" marR="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/>
              <a:t>What type or organic molecules are neurotransmitters and hormones? (they are the same)</a:t>
            </a:r>
          </a:p>
          <a:p>
            <a:pPr marL="171450" marR="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/>
              <a:t>What are 2 differences between the signals of the nervous system and the endocrine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body made out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</a:t>
            </a:r>
            <a:r>
              <a:rPr lang="en-US" dirty="0" smtClean="0"/>
              <a:t>our </a:t>
            </a:r>
            <a:r>
              <a:rPr lang="en-US" dirty="0"/>
              <a:t>bodies are </a:t>
            </a:r>
            <a:r>
              <a:rPr lang="en-US" dirty="0" smtClean="0"/>
              <a:t>made out </a:t>
            </a:r>
            <a:r>
              <a:rPr lang="en-US" dirty="0"/>
              <a:t>of a community of cells</a:t>
            </a:r>
            <a:r>
              <a:rPr lang="en-US" dirty="0" smtClean="0"/>
              <a:t>. Each type with their own job that helps maintain homeostasis.</a:t>
            </a:r>
            <a:endParaRPr lang="en-US" dirty="0"/>
          </a:p>
        </p:txBody>
      </p:sp>
      <p:pic>
        <p:nvPicPr>
          <p:cNvPr id="5122" name="Picture 2" descr="http://lh5.ggpht.com/-ZH_eP-M2TCA/Uk0pPQySeAI/AAAAAAAACVo/WWYoXr1hSjM/Multicellular%252520Organisms%25255B17%25255D.jpg?imgmax=8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2" y="3200400"/>
            <a:ext cx="3973243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netanimations.net/_animated_quill_pen_writing_in_book%2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275" y="754856"/>
            <a:ext cx="805049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8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(</a:t>
            </a:r>
            <a:r>
              <a:rPr lang="en-US" dirty="0"/>
              <a:t>Write and be prepared to share)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of the reasons that cells might communicate with each other?</a:t>
            </a:r>
          </a:p>
          <a:p>
            <a:r>
              <a:rPr lang="en-US" dirty="0"/>
              <a:t>How do you think cells communicate with one another? (For example, how do the cells in your brain communicate with the cells in your stomach?)</a:t>
            </a:r>
          </a:p>
          <a:p>
            <a:r>
              <a:rPr lang="en-US" dirty="0"/>
              <a:t>Describe what might happen if communication between certain cells failed.</a:t>
            </a:r>
          </a:p>
        </p:txBody>
      </p:sp>
    </p:spTree>
    <p:extLst>
      <p:ext uri="{BB962C8B-B14F-4D97-AF65-F5344CB8AC3E}">
        <p14:creationId xmlns:p14="http://schemas.microsoft.com/office/powerpoint/2010/main" val="1214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body systems does the body use to communicate?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human body has 2 ways it sends messages: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rgbClr val="C00000"/>
                </a:solidFill>
              </a:rPr>
              <a:t>The Nervous System </a:t>
            </a:r>
            <a:r>
              <a:rPr lang="en-US" dirty="0" smtClean="0"/>
              <a:t>is used to send short term messages using </a:t>
            </a:r>
            <a:r>
              <a:rPr lang="en-US" u="sng" dirty="0" smtClean="0">
                <a:solidFill>
                  <a:srgbClr val="C00000"/>
                </a:solidFill>
              </a:rPr>
              <a:t>electrical impulses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C00000"/>
                </a:solidFill>
              </a:rPr>
              <a:t>neurotransmitters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rgbClr val="C00000"/>
                </a:solidFill>
              </a:rPr>
              <a:t>The Endocrine System </a:t>
            </a:r>
            <a:r>
              <a:rPr lang="en-US" dirty="0" smtClean="0"/>
              <a:t>is used to send long term messages using </a:t>
            </a:r>
            <a:r>
              <a:rPr lang="en-US" u="sng" dirty="0" smtClean="0">
                <a:solidFill>
                  <a:srgbClr val="C00000"/>
                </a:solidFill>
              </a:rPr>
              <a:t>glands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rgbClr val="C00000"/>
                </a:solidFill>
              </a:rPr>
              <a:t>hormones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4" descr="http://www.netanimations.net/_animated_quill_pen_writing_in_book%2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846137"/>
            <a:ext cx="805049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6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99"/>
            <a:ext cx="8229600" cy="1143000"/>
          </a:xfrm>
        </p:spPr>
        <p:txBody>
          <a:bodyPr/>
          <a:lstStyle/>
          <a:p>
            <a:r>
              <a:rPr lang="en-US" dirty="0"/>
              <a:t>What are nerve </a:t>
            </a:r>
            <a:r>
              <a:rPr lang="en-US" dirty="0" smtClean="0"/>
              <a:t>signals?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9"/>
            <a:ext cx="8229600" cy="4525963"/>
          </a:xfrm>
        </p:spPr>
        <p:txBody>
          <a:bodyPr/>
          <a:lstStyle/>
          <a:p>
            <a:r>
              <a:rPr lang="en-US" dirty="0" smtClean="0"/>
              <a:t>Our body’s nervous system is made up of billions of </a:t>
            </a:r>
            <a:r>
              <a:rPr lang="en-US" u="sng" dirty="0" smtClean="0">
                <a:solidFill>
                  <a:srgbClr val="FF0000"/>
                </a:solidFill>
              </a:rPr>
              <a:t>nerve cells</a:t>
            </a:r>
            <a:r>
              <a:rPr lang="en-US" dirty="0" smtClean="0"/>
              <a:t>. These connect to form the tissues and organs of the nervous system.</a:t>
            </a:r>
          </a:p>
          <a:p>
            <a:r>
              <a:rPr lang="en-US" u="sng" dirty="0" smtClean="0">
                <a:solidFill>
                  <a:srgbClr val="C00000"/>
                </a:solidFill>
              </a:rPr>
              <a:t>Electricity</a:t>
            </a:r>
            <a:r>
              <a:rPr lang="en-US" dirty="0" smtClean="0"/>
              <a:t> passes throughout the cell which causes the release of a </a:t>
            </a:r>
            <a:r>
              <a:rPr lang="en-US" u="sng" dirty="0" smtClean="0">
                <a:solidFill>
                  <a:srgbClr val="C00000"/>
                </a:solidFill>
              </a:rPr>
              <a:t>protein</a:t>
            </a:r>
            <a:r>
              <a:rPr lang="en-US" dirty="0" smtClean="0"/>
              <a:t> called </a:t>
            </a:r>
            <a:r>
              <a:rPr lang="en-US" u="sng" dirty="0" smtClean="0">
                <a:solidFill>
                  <a:srgbClr val="C00000"/>
                </a:solidFill>
              </a:rPr>
              <a:t>neurotransmitter</a:t>
            </a:r>
            <a:r>
              <a:rPr lang="en-US" dirty="0" smtClean="0"/>
              <a:t> which travels from the nerve to another cell.</a:t>
            </a:r>
            <a:endParaRPr lang="en-US" dirty="0"/>
          </a:p>
        </p:txBody>
      </p:sp>
      <p:pic>
        <p:nvPicPr>
          <p:cNvPr id="4098" name="Picture 2" descr="http://www.wizardtm.com/QuestionImages/95/0000818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969649"/>
            <a:ext cx="1133475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wizardtm.com/QuestionImages/95/0001786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79250"/>
            <a:ext cx="27146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netanimations.net/_animated_quill_pen_writing_in_book%20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048" y="187960"/>
            <a:ext cx="805049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8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synapses?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Synapses</a:t>
            </a:r>
            <a:r>
              <a:rPr lang="en-US" dirty="0" smtClean="0"/>
              <a:t> are spaces between 2 neurons or neurons and body cells. </a:t>
            </a:r>
            <a:r>
              <a:rPr lang="en-US" dirty="0" err="1" smtClean="0"/>
              <a:t>Neurotransmiters</a:t>
            </a:r>
            <a:r>
              <a:rPr lang="en-US" dirty="0" smtClean="0"/>
              <a:t> move from one cell to another to activate a function of that cell.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5949" y="4150123"/>
            <a:ext cx="2362200" cy="2486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2770"/>
            <a:ext cx="6775949" cy="3063378"/>
          </a:xfrm>
          <a:prstGeom prst="rect">
            <a:avLst/>
          </a:prstGeom>
        </p:spPr>
      </p:pic>
      <p:pic>
        <p:nvPicPr>
          <p:cNvPr id="6" name="Picture 4" descr="http://www.netanimations.net/_animated_quill_pen_writing_in_book%20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048" y="187960"/>
            <a:ext cx="805049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9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1.gstatic.com/images?q=tbn:ANd9GcQAox0yVRP3kGPw2hN0EwnyxBiE6_Em-f93VK2-tpzhPzRgM5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6657469" cy="3048000"/>
          </a:xfrm>
          <a:prstGeom prst="rect">
            <a:avLst/>
          </a:prstGeom>
          <a:noFill/>
        </p:spPr>
      </p:pic>
      <p:sp>
        <p:nvSpPr>
          <p:cNvPr id="12" name="Line Callout 1 11"/>
          <p:cNvSpPr/>
          <p:nvPr/>
        </p:nvSpPr>
        <p:spPr>
          <a:xfrm>
            <a:off x="7467600" y="228600"/>
            <a:ext cx="1295400" cy="914400"/>
          </a:xfrm>
          <a:prstGeom prst="borderCallout1">
            <a:avLst>
              <a:gd name="adj1" fmla="val 50329"/>
              <a:gd name="adj2" fmla="val -810"/>
              <a:gd name="adj3" fmla="val 235228"/>
              <a:gd name="adj4" fmla="val -1260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13" name="Right Brace 12"/>
          <p:cNvSpPr/>
          <p:nvPr/>
        </p:nvSpPr>
        <p:spPr>
          <a:xfrm>
            <a:off x="7162800" y="1524000"/>
            <a:ext cx="609600" cy="2667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hormones?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Hormones are </a:t>
            </a:r>
            <a:r>
              <a:rPr lang="en-US" u="sng" dirty="0" smtClean="0">
                <a:solidFill>
                  <a:srgbClr val="C00000"/>
                </a:solidFill>
              </a:rPr>
              <a:t>protein chemical messengers </a:t>
            </a:r>
            <a:r>
              <a:rPr lang="en-US" dirty="0" smtClean="0"/>
              <a:t>that </a:t>
            </a:r>
            <a:r>
              <a:rPr lang="en-US" dirty="0"/>
              <a:t>travel throughout the body coordinating complex processes like growth, metabolism, and </a:t>
            </a:r>
            <a:r>
              <a:rPr lang="en-US" dirty="0" smtClean="0"/>
              <a:t>fertility.</a:t>
            </a:r>
            <a:endParaRPr lang="en-US" dirty="0"/>
          </a:p>
        </p:txBody>
      </p:sp>
      <p:pic>
        <p:nvPicPr>
          <p:cNvPr id="3074" name="Picture 2" descr="http://www.ftmguide.org/images/receptor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63181"/>
            <a:ext cx="7683938" cy="276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netanimations.net/_animated_quill_pen_writing_in_book%2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048" y="187960"/>
            <a:ext cx="805049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8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hormones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25963"/>
          </a:xfrm>
        </p:spPr>
        <p:txBody>
          <a:bodyPr/>
          <a:lstStyle/>
          <a:p>
            <a:r>
              <a:rPr lang="en-US" dirty="0"/>
              <a:t>They are produced by organs </a:t>
            </a:r>
            <a:r>
              <a:rPr lang="en-US" dirty="0" smtClean="0"/>
              <a:t>called </a:t>
            </a:r>
            <a:r>
              <a:rPr lang="en-US" dirty="0" smtClean="0"/>
              <a:t>glands. </a:t>
            </a:r>
            <a:r>
              <a:rPr lang="en-US" dirty="0" smtClean="0"/>
              <a:t>These </a:t>
            </a:r>
            <a:r>
              <a:rPr lang="en-US" dirty="0"/>
              <a:t>include the two adrenal glands, the pituitary gland, the four parathyroid glands, the sex </a:t>
            </a:r>
            <a:r>
              <a:rPr lang="en-US" dirty="0" smtClean="0"/>
              <a:t>glands (ovaries and testis), the pancreas, the </a:t>
            </a:r>
            <a:r>
              <a:rPr lang="en-US" dirty="0"/>
              <a:t>thyroid </a:t>
            </a:r>
            <a:r>
              <a:rPr lang="en-US" dirty="0" smtClean="0"/>
              <a:t>gland and the thymus gland.</a:t>
            </a:r>
            <a:endParaRPr lang="en-US" dirty="0"/>
          </a:p>
        </p:txBody>
      </p:sp>
      <p:pic>
        <p:nvPicPr>
          <p:cNvPr id="4" name="Picture 3" descr="http://www.wizardtm.com/QuestionImages/95/0000710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38575"/>
            <a:ext cx="2057400" cy="301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e.hormone.tulane.edu/learning/images/endocrine-syste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147332"/>
            <a:ext cx="2571750" cy="371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netanimations.net/_animated_quill_pen_writing_in_book%20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048" y="187960"/>
            <a:ext cx="805049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05200" y="40386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Pituitary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Thyroid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Parathyroid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Thymus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Adrenal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Pancreas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Ovaries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Testis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566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Aim: How does the Body Communicate?</vt:lpstr>
      <vt:lpstr>What is your body made out of?</vt:lpstr>
      <vt:lpstr>Discussion (Write and be prepared to share)</vt:lpstr>
      <vt:lpstr>What body systems does the body use to communicate?</vt:lpstr>
      <vt:lpstr>What are nerve signals?</vt:lpstr>
      <vt:lpstr>What are synapses?</vt:lpstr>
      <vt:lpstr>PowerPoint Presentation</vt:lpstr>
      <vt:lpstr>What are hormones?</vt:lpstr>
      <vt:lpstr>Where are hormones made?</vt:lpstr>
      <vt:lpstr>How do hormones work?</vt:lpstr>
      <vt:lpstr>What is the difference between hormonal and nerve signaling?</vt:lpstr>
      <vt:lpstr>Exit slip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How does the Body Communicate?</dc:title>
  <dc:creator>Evelyn Reid</dc:creator>
  <cp:lastModifiedBy>Student</cp:lastModifiedBy>
  <cp:revision>18</cp:revision>
  <dcterms:created xsi:type="dcterms:W3CDTF">2006-08-16T00:00:00Z</dcterms:created>
  <dcterms:modified xsi:type="dcterms:W3CDTF">2017-12-07T22:24:12Z</dcterms:modified>
</cp:coreProperties>
</file>